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7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6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1BF69-C5B7-441E-838D-784FE9033B70}" type="datetimeFigureOut">
              <a:rPr lang="zh-TW" altLang="en-US" smtClean="0"/>
              <a:t>2013/6/13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5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概念圖繪製六步驟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以下將透過例子與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步驟帶領大家一起來繪製概念圖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內文為例：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全球暖化的科學證據以及可能的成因，是由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(IPCC)3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個工作小組陸續於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等四次評估報告所提出。其科學證據包括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敏感度指標與氣象儀器所觀測到的資料，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這個方面仍有意見分歧與不確定性。而全球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暖化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的可能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有可能是溫室效應加劇所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241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Step1-</a:t>
            </a:r>
            <a:r>
              <a:rPr lang="zh-TW" altLang="en-US" dirty="0" smtClean="0"/>
              <a:t>橫掃千軍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先將教材瀏覽一遍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全球暖化的科學證據以及可能的成因，是由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(IPCC)3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個工作小組陸續於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等四次評估報告所提出。其科學證據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氣候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敏感度指標與氣象儀器所觀測到的資料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這個方面仍有意見分歧與不確定性。而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暖化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成因，極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有可能是溫室效應加劇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53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193</Words>
  <Application>Microsoft Office PowerPoint</Application>
  <PresentationFormat>自訂</PresentationFormat>
  <Paragraphs>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有機</vt:lpstr>
      <vt:lpstr>概念圖繪製六步驟</vt:lpstr>
      <vt:lpstr>Step1-橫掃千軍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繪製概念圖的六個步驟</dc:title>
  <dc:creator>frank</dc:creator>
  <cp:lastModifiedBy>USER</cp:lastModifiedBy>
  <cp:revision>12</cp:revision>
  <dcterms:created xsi:type="dcterms:W3CDTF">2013-06-10T12:45:00Z</dcterms:created>
  <dcterms:modified xsi:type="dcterms:W3CDTF">2013-06-13T14:37:30Z</dcterms:modified>
</cp:coreProperties>
</file>